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68" r:id="rId2"/>
    <p:sldId id="264" r:id="rId3"/>
    <p:sldId id="269" r:id="rId4"/>
    <p:sldId id="270" r:id="rId5"/>
    <p:sldId id="262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6718B6-A3CF-4B66-B1AD-1D639DAB4A44}" type="datetimeFigureOut">
              <a:rPr lang="en-US" smtClean="0"/>
              <a:t>6/7/2017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CCED84-BEC3-44EE-B6D4-BFFC2DD150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1512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CCED84-BEC3-44EE-B6D4-BFFC2DD1500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7753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0F21AC-EF6F-4B6D-A16C-6CCFD13B0EF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4269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28FB06-ECF7-4236-8808-FE2F3A28263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90918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A09CA4-FD8C-48BD-805E-7F8A57ABE47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7270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109906-CA92-4969-9CBB-0D568E265D7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81217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A3E1DB-2831-41AB-B028-2F5781E251A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06610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BEA01A-94F6-403D-BA07-E19FA067E54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4140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D49712-0D45-445D-8B51-1D999926712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89282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AB35E2-35E8-47B0-9864-18B97F9687E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4594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A268E9-FA3D-4DD3-9EFB-5EA8A80037A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91641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A4AF01-1642-4704-8E42-183A1AA3DCA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6128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866849-CCD8-418D-A3B7-1AB9B4AC434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87671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79613AA-5B60-4B0D-AA5B-F429E281D5B6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7269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-76200"/>
            <a:ext cx="82296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l"/>
            <a:r>
              <a:rPr lang="en-US" sz="3200" kern="0" smtClean="0">
                <a:solidFill>
                  <a:srgbClr val="00B050"/>
                </a:solidFill>
              </a:rPr>
              <a:t>Me llamo ______________ Clase 601</a:t>
            </a:r>
            <a:br>
              <a:rPr lang="en-US" sz="3200" kern="0" smtClean="0">
                <a:solidFill>
                  <a:srgbClr val="00B050"/>
                </a:solidFill>
              </a:rPr>
            </a:br>
            <a:r>
              <a:rPr lang="en-US" sz="3200" kern="0" smtClean="0">
                <a:solidFill>
                  <a:srgbClr val="00B050"/>
                </a:solidFill>
              </a:rPr>
              <a:t>La fecha es el 9 de junio del 2017</a:t>
            </a:r>
            <a:endParaRPr lang="en-US" sz="3200" kern="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0" y="1036637"/>
            <a:ext cx="9144000" cy="45259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2800" kern="0" smtClean="0">
                <a:solidFill>
                  <a:srgbClr val="FF0000"/>
                </a:solidFill>
              </a:rPr>
              <a:t>Proposito #77: </a:t>
            </a:r>
            <a:r>
              <a:rPr lang="en-US" sz="2800" kern="0" smtClean="0"/>
              <a:t>¿Cómo terminamos el repaso para el examen del MARTES?</a:t>
            </a:r>
          </a:p>
          <a:p>
            <a:pPr marL="0" indent="0">
              <a:buFontTx/>
              <a:buNone/>
            </a:pPr>
            <a:r>
              <a:rPr lang="en-US" sz="2400" i="1" kern="0" smtClean="0">
                <a:solidFill>
                  <a:srgbClr val="7030A0"/>
                </a:solidFill>
              </a:rPr>
              <a:t>l.o: to finish the unit review for the exam</a:t>
            </a:r>
            <a:r>
              <a:rPr lang="en-US" sz="2800" i="1" kern="0" smtClean="0"/>
              <a:t>.</a:t>
            </a:r>
          </a:p>
          <a:p>
            <a:pPr marL="0" indent="0">
              <a:buFontTx/>
              <a:buNone/>
            </a:pPr>
            <a:r>
              <a:rPr lang="en-US" sz="2800" i="1" kern="0" smtClean="0"/>
              <a:t> </a:t>
            </a:r>
            <a:r>
              <a:rPr lang="en-US" sz="2800" kern="0" smtClean="0">
                <a:solidFill>
                  <a:srgbClr val="FF0000"/>
                </a:solidFill>
              </a:rPr>
              <a:t>Actividad Inicial:</a:t>
            </a:r>
            <a:r>
              <a:rPr lang="en-US" sz="2800" kern="0" smtClean="0"/>
              <a:t>Copy &amp; state if TRUE or FALSE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kern="0" smtClean="0"/>
              <a:t>Todos los alumnos de la secundaria en Estados Unidos  no trabajan despues de las clases.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kern="0" smtClean="0"/>
              <a:t>Los alumnos en Latinoamerica si trabajan despues de las clases.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kern="0" smtClean="0"/>
              <a:t>Las escuelas en Estados Unidos son mayormente privadas.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kern="0" smtClean="0"/>
              <a:t>Muchas escuelas publicas en Latinoamerica son mixtas.</a:t>
            </a:r>
            <a:endParaRPr lang="en-US" sz="2800" kern="0" dirty="0"/>
          </a:p>
        </p:txBody>
      </p:sp>
    </p:spTree>
    <p:extLst>
      <p:ext uri="{BB962C8B-B14F-4D97-AF65-F5344CB8AC3E}">
        <p14:creationId xmlns:p14="http://schemas.microsoft.com/office/powerpoint/2010/main" val="19840572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Conjugate the following –AR verbs (</a:t>
            </a:r>
            <a:r>
              <a:rPr lang="en-US" i="1" dirty="0" smtClean="0"/>
              <a:t>chart)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Comprar</a:t>
            </a:r>
            <a:r>
              <a:rPr lang="en-US" dirty="0" smtClean="0"/>
              <a:t> (to buy)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Navegar</a:t>
            </a:r>
            <a:r>
              <a:rPr lang="en-US" dirty="0" smtClean="0"/>
              <a:t> (to search)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Escuchar</a:t>
            </a:r>
            <a:r>
              <a:rPr lang="en-US" dirty="0" smtClean="0"/>
              <a:t> (to listen)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Mirar</a:t>
            </a:r>
            <a:r>
              <a:rPr lang="en-US" dirty="0" smtClean="0"/>
              <a:t> (to watch)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Pegar</a:t>
            </a:r>
            <a:r>
              <a:rPr lang="en-US" dirty="0" smtClean="0"/>
              <a:t> (to glue)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Necesitar</a:t>
            </a:r>
            <a:r>
              <a:rPr lang="en-US" smtClean="0"/>
              <a:t> (to need)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285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-76200"/>
            <a:ext cx="82296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smtClean="0">
                <a:solidFill>
                  <a:srgbClr val="FF0000"/>
                </a:solidFill>
              </a:rPr>
              <a:t>Practica</a:t>
            </a:r>
            <a:endParaRPr lang="en-US" kern="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0" y="579437"/>
            <a:ext cx="9144000" cy="45259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sz="2800" kern="0" smtClean="0"/>
              <a:t>Copia y responde: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kern="0" smtClean="0"/>
              <a:t>¿Cuanto cuesta el cuaderno?</a:t>
            </a:r>
          </a:p>
          <a:p>
            <a:pPr marL="514350" indent="-514350">
              <a:buFont typeface="+mj-lt"/>
              <a:buAutoNum type="arabicPeriod"/>
            </a:pPr>
            <a:endParaRPr lang="en-US" sz="2800" kern="0" smtClean="0"/>
          </a:p>
          <a:p>
            <a:pPr marL="514350" indent="-514350">
              <a:buFont typeface="+mj-lt"/>
              <a:buAutoNum type="arabicPeriod"/>
            </a:pPr>
            <a:r>
              <a:rPr lang="en-US" sz="2800" kern="0" smtClean="0"/>
              <a:t>¿Donde compras las plumas y los libros?</a:t>
            </a:r>
          </a:p>
          <a:p>
            <a:pPr marL="514350" indent="-514350">
              <a:buFont typeface="+mj-lt"/>
              <a:buAutoNum type="arabicPeriod"/>
            </a:pPr>
            <a:endParaRPr lang="en-US" sz="2800" kern="0" smtClean="0"/>
          </a:p>
          <a:p>
            <a:pPr marL="514350" indent="-514350">
              <a:buFont typeface="+mj-lt"/>
              <a:buAutoNum type="arabicPeriod"/>
            </a:pPr>
            <a:r>
              <a:rPr lang="en-US" sz="2800" kern="0" smtClean="0"/>
              <a:t>¿Quien enseña la leccion?</a:t>
            </a:r>
          </a:p>
          <a:p>
            <a:pPr marL="514350" indent="-514350">
              <a:buFont typeface="+mj-lt"/>
              <a:buAutoNum type="arabicPeriod"/>
            </a:pPr>
            <a:endParaRPr lang="en-US" sz="2800" kern="0" smtClean="0"/>
          </a:p>
          <a:p>
            <a:pPr marL="514350" indent="-514350">
              <a:buFont typeface="+mj-lt"/>
              <a:buAutoNum type="arabicPeriod"/>
            </a:pPr>
            <a:r>
              <a:rPr lang="en-US" sz="2800" kern="0" smtClean="0"/>
              <a:t>¿Escuchas musica en la radio o en un MP3?</a:t>
            </a:r>
          </a:p>
          <a:p>
            <a:pPr marL="514350" indent="-514350">
              <a:buFont typeface="+mj-lt"/>
              <a:buAutoNum type="arabicPeriod"/>
            </a:pPr>
            <a:endParaRPr lang="en-US" sz="2800" kern="0" smtClean="0"/>
          </a:p>
          <a:p>
            <a:pPr marL="514350" indent="-514350">
              <a:buFont typeface="+mj-lt"/>
              <a:buAutoNum type="arabicPeriod"/>
            </a:pPr>
            <a:r>
              <a:rPr lang="en-US" sz="2800" kern="0" smtClean="0"/>
              <a:t>¿Como vas a la escuela?</a:t>
            </a:r>
          </a:p>
          <a:p>
            <a:pPr marL="514350" indent="-514350">
              <a:buFont typeface="+mj-lt"/>
              <a:buAutoNum type="arabicPeriod"/>
            </a:pPr>
            <a:endParaRPr lang="en-US" sz="2800" kern="0" smtClean="0"/>
          </a:p>
          <a:p>
            <a:pPr marL="514350" indent="-514350">
              <a:buFont typeface="+mj-lt"/>
              <a:buAutoNum type="arabicPeriod"/>
            </a:pPr>
            <a:r>
              <a:rPr lang="en-US" sz="2800" kern="0" smtClean="0"/>
              <a:t>¿Estás en la casa?</a:t>
            </a:r>
            <a:endParaRPr lang="en-US" sz="2800" kern="0" dirty="0"/>
          </a:p>
        </p:txBody>
      </p:sp>
    </p:spTree>
    <p:extLst>
      <p:ext uri="{BB962C8B-B14F-4D97-AF65-F5344CB8AC3E}">
        <p14:creationId xmlns:p14="http://schemas.microsoft.com/office/powerpoint/2010/main" val="34689021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-152400"/>
            <a:ext cx="82296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smtClean="0">
                <a:solidFill>
                  <a:srgbClr val="FF0000"/>
                </a:solidFill>
              </a:rPr>
              <a:t>Practica</a:t>
            </a:r>
            <a:endParaRPr lang="en-US" kern="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52400" y="838200"/>
            <a:ext cx="8991600" cy="45259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kern="0" smtClean="0"/>
              <a:t>Complete with the correct –AR verb form.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Los profesores contest____ las preguntas de los alumnos.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Norma tom____ un examen de ingles.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Yo habl_____ con mi madre.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Mis amigos y yo estudi_______ la leccion.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Tú escuch_____ al profesor.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La alumna llev_____ una blusa y una falda a la escuela.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Los muchachos llev____ camisa y pantalon.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23927182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77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89037"/>
            <a:ext cx="9144000" cy="4525963"/>
          </a:xfrm>
        </p:spPr>
        <p:txBody>
          <a:bodyPr/>
          <a:lstStyle/>
          <a:p>
            <a:r>
              <a:rPr lang="en-US" sz="2800" dirty="0" smtClean="0"/>
              <a:t>EXAMEN </a:t>
            </a:r>
            <a:r>
              <a:rPr lang="en-US" sz="2800" dirty="0" smtClean="0"/>
              <a:t>CAPITULO 3</a:t>
            </a:r>
            <a:r>
              <a:rPr lang="en-US" sz="2800" dirty="0"/>
              <a:t> </a:t>
            </a:r>
            <a:r>
              <a:rPr lang="en-US" sz="2800" dirty="0" smtClean="0"/>
              <a:t>is on </a:t>
            </a:r>
            <a:r>
              <a:rPr lang="en-US" sz="2800" dirty="0" smtClean="0"/>
              <a:t>TUESDAY</a:t>
            </a:r>
            <a:r>
              <a:rPr lang="en-US" sz="2800" dirty="0" smtClean="0"/>
              <a:t>!!</a:t>
            </a:r>
          </a:p>
          <a:p>
            <a:pPr lvl="1"/>
            <a:r>
              <a:rPr lang="en-US" sz="2400" dirty="0" smtClean="0"/>
              <a:t>Study:</a:t>
            </a:r>
          </a:p>
          <a:p>
            <a:pPr lvl="2"/>
            <a:r>
              <a:rPr lang="en-US" sz="2000" dirty="0" smtClean="0"/>
              <a:t>School vocabulary</a:t>
            </a:r>
          </a:p>
          <a:p>
            <a:pPr lvl="2"/>
            <a:r>
              <a:rPr lang="en-US" sz="2000" dirty="0" smtClean="0"/>
              <a:t>-AR verbs</a:t>
            </a:r>
          </a:p>
          <a:p>
            <a:pPr lvl="2"/>
            <a:r>
              <a:rPr lang="en-US" sz="2000" dirty="0" smtClean="0"/>
              <a:t>Irregular verbs: IR, DAR &amp; ESTAR</a:t>
            </a:r>
          </a:p>
          <a:p>
            <a:pPr lvl="2"/>
            <a:r>
              <a:rPr lang="en-US" sz="2000" dirty="0" smtClean="0"/>
              <a:t>“A” + </a:t>
            </a:r>
            <a:r>
              <a:rPr lang="en-US" sz="2000" i="1" dirty="0" smtClean="0"/>
              <a:t>definite article &amp; </a:t>
            </a:r>
            <a:r>
              <a:rPr lang="en-US" sz="2000" dirty="0" smtClean="0"/>
              <a:t>Personal ‘A’</a:t>
            </a:r>
            <a:endParaRPr lang="en-US" sz="2000" i="1" dirty="0" smtClean="0"/>
          </a:p>
          <a:p>
            <a:pPr lvl="2"/>
            <a:r>
              <a:rPr lang="en-US" sz="2000" dirty="0" smtClean="0"/>
              <a:t>“De” + </a:t>
            </a:r>
            <a:r>
              <a:rPr lang="en-US" sz="2000" i="1" dirty="0" smtClean="0"/>
              <a:t>definite article</a:t>
            </a:r>
          </a:p>
          <a:p>
            <a:pPr lvl="1"/>
            <a:r>
              <a:rPr lang="en-US" sz="2400" dirty="0" smtClean="0"/>
              <a:t>Readings:</a:t>
            </a:r>
          </a:p>
          <a:p>
            <a:pPr lvl="2"/>
            <a:r>
              <a:rPr lang="en-US" sz="2000" dirty="0" err="1" smtClean="0"/>
              <a:t>Escuelas</a:t>
            </a:r>
            <a:r>
              <a:rPr lang="en-US" sz="2000" dirty="0" smtClean="0"/>
              <a:t> </a:t>
            </a:r>
            <a:r>
              <a:rPr lang="en-US" sz="2000" dirty="0" err="1" smtClean="0"/>
              <a:t>Aqui</a:t>
            </a:r>
            <a:r>
              <a:rPr lang="en-US" sz="2000" dirty="0" smtClean="0"/>
              <a:t> y en </a:t>
            </a:r>
            <a:r>
              <a:rPr lang="en-US" sz="2000" dirty="0" err="1" smtClean="0"/>
              <a:t>Latinoamerica</a:t>
            </a:r>
            <a:endParaRPr lang="en-US" sz="2000" dirty="0" smtClean="0"/>
          </a:p>
          <a:p>
            <a:pPr lvl="2"/>
            <a:r>
              <a:rPr lang="en-US" sz="2000" dirty="0" smtClean="0"/>
              <a:t>¿</a:t>
            </a:r>
            <a:r>
              <a:rPr lang="en-US" sz="2000" dirty="0" err="1" smtClean="0"/>
              <a:t>Quiénes</a:t>
            </a:r>
            <a:r>
              <a:rPr lang="en-US" sz="2000" dirty="0" smtClean="0"/>
              <a:t> </a:t>
            </a:r>
            <a:r>
              <a:rPr lang="en-US" sz="2000" dirty="0" err="1" smtClean="0"/>
              <a:t>trabajan</a:t>
            </a:r>
            <a:r>
              <a:rPr lang="en-US" sz="2000" dirty="0" smtClean="0"/>
              <a:t>?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542950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4099</TotalTime>
  <Words>299</Words>
  <Application>Microsoft Office PowerPoint</Application>
  <PresentationFormat>On-screen Show (4:3)</PresentationFormat>
  <Paragraphs>50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PowerPoint Presentation</vt:lpstr>
      <vt:lpstr>Practica</vt:lpstr>
      <vt:lpstr>PowerPoint Presentation</vt:lpstr>
      <vt:lpstr>PowerPoint Presentation</vt:lpstr>
      <vt:lpstr>Tarea # 77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______________ Clase 602 La fecha es el 30 de mayo del 2017</dc:title>
  <dc:creator>Helen Zumaeta</dc:creator>
  <cp:lastModifiedBy>Helen Zumaeta</cp:lastModifiedBy>
  <cp:revision>13</cp:revision>
  <dcterms:created xsi:type="dcterms:W3CDTF">2017-05-17T16:26:25Z</dcterms:created>
  <dcterms:modified xsi:type="dcterms:W3CDTF">2017-06-09T18:29:48Z</dcterms:modified>
</cp:coreProperties>
</file>